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5FA455-F3D5-485F-B66A-B8EB64E3590B}">
  <a:tblStyle styleId="{0B5FA455-F3D5-485F-B66A-B8EB64E359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0" name="Google Shape;100;p17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{0B5FA455-F3D5-485F-B66A-B8EB64E3590B}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{0B5FA455-F3D5-485F-B66A-B8EB64E3590B}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